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67" r:id="rId5"/>
    <p:sldId id="273" r:id="rId6"/>
    <p:sldId id="27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061529E-7428-C28A-4FB2-E80559F4D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BBC9D1-30BE-FB35-4FEA-F671AF355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967" y="949646"/>
            <a:ext cx="4846740" cy="55707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A61CC53-5261-0974-3FE4-0A7B3FFA5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5D4087E-A3F6-46D2-9F05-0F4246BEB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523" y="1267888"/>
            <a:ext cx="4351338" cy="4351338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0683D1B-D55E-463F-5EBB-4EF023DDA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37" y="1560179"/>
            <a:ext cx="6304754" cy="434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6853C22-6ECA-470B-1CED-443B512E45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76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6071904-5D64-464F-8CB9-2CE2B6C86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Fiche Autour du mot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4D6C16A-C588-439B-BE29-927002BC2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921" y="1526652"/>
            <a:ext cx="5946157" cy="4016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FDAE524-83F3-F0FF-7A7F-3EE8DA6CF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D40EF8D-C7D4-236C-7152-94D38A87E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5D4087E-A3F6-46D2-9F05-0F4246BEB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523" y="1267888"/>
            <a:ext cx="4351338" cy="4351338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0683D1B-D55E-463F-5EBB-4EF023DDA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37" y="1560179"/>
            <a:ext cx="6304754" cy="434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2027A41-63DD-35A7-66B0-F0021D9C4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1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90</Words>
  <Application>Microsoft Office PowerPoint</Application>
  <PresentationFormat>Grand écran</PresentationFormat>
  <Paragraphs>27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Projet exposé</vt:lpstr>
      <vt:lpstr>Fiche Autour du mot</vt:lpstr>
      <vt:lpstr>Récitation du poème</vt:lpstr>
      <vt:lpstr>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34</cp:revision>
  <dcterms:created xsi:type="dcterms:W3CDTF">2021-07-17T07:25:24Z</dcterms:created>
  <dcterms:modified xsi:type="dcterms:W3CDTF">2022-08-06T20:50:11Z</dcterms:modified>
</cp:coreProperties>
</file>